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4"/>
    <p:restoredTop sz="94636"/>
  </p:normalViewPr>
  <p:slideViewPr>
    <p:cSldViewPr snapToGrid="0" snapToObjects="1">
      <p:cViewPr>
        <p:scale>
          <a:sx n="155" d="100"/>
          <a:sy n="155" d="100"/>
        </p:scale>
        <p:origin x="2392" y="8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02"/>
            <a:ext cx="9144000" cy="1016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31" y="209376"/>
            <a:ext cx="1121106" cy="4743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6875" y="45712"/>
            <a:ext cx="1894704" cy="8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570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54443"/>
            <a:ext cx="7886700" cy="63624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DDC68E-15D0-3D4A-B51F-159227E9B510}" type="datetimeFigureOut">
              <a:rPr lang="en-US" smtClean="0"/>
              <a:t>4/5/16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0518406-A1B3-D246-9F54-09A4F7301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05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062681"/>
            <a:ext cx="1971675" cy="511428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062681"/>
            <a:ext cx="5800725" cy="511428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DDC68E-15D0-3D4A-B51F-159227E9B510}" type="datetimeFigureOut">
              <a:rPr lang="en-US" smtClean="0"/>
              <a:t>4/5/16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0518406-A1B3-D246-9F54-09A4F7301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19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79157"/>
            <a:ext cx="7886700" cy="6115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DDC68E-15D0-3D4A-B51F-159227E9B510}" type="datetimeFigureOut">
              <a:rPr lang="en-US" smtClean="0"/>
              <a:t>4/5/16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0518406-A1B3-D246-9F54-09A4F7301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13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DDC68E-15D0-3D4A-B51F-159227E9B510}" type="datetimeFigureOut">
              <a:rPr lang="en-US" smtClean="0"/>
              <a:t>4/5/16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0518406-A1B3-D246-9F54-09A4F7301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14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87395"/>
            <a:ext cx="7886700" cy="60329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DDC68E-15D0-3D4A-B51F-159227E9B510}" type="datetimeFigureOut">
              <a:rPr lang="en-US" smtClean="0"/>
              <a:t>4/5/16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0518406-A1B3-D246-9F54-09A4F7301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46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37968"/>
            <a:ext cx="7886700" cy="65272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DDC68E-15D0-3D4A-B51F-159227E9B510}" type="datetimeFigureOut">
              <a:rPr lang="en-US" smtClean="0"/>
              <a:t>4/5/16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0518406-A1B3-D246-9F54-09A4F7301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736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2681"/>
            <a:ext cx="7886700" cy="62800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DDC68E-15D0-3D4A-B51F-159227E9B510}" type="datetimeFigureOut">
              <a:rPr lang="en-US" smtClean="0"/>
              <a:t>4/5/16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0518406-A1B3-D246-9F54-09A4F7301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14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DDC68E-15D0-3D4A-B51F-159227E9B510}" type="datetimeFigureOut">
              <a:rPr lang="en-US" smtClean="0"/>
              <a:t>4/5/16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0518406-A1B3-D246-9F54-09A4F7301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328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DDC68E-15D0-3D4A-B51F-159227E9B510}" type="datetimeFigureOut">
              <a:rPr lang="en-US" smtClean="0"/>
              <a:t>4/5/16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0518406-A1B3-D246-9F54-09A4F7301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67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DDC68E-15D0-3D4A-B51F-159227E9B510}" type="datetimeFigureOut">
              <a:rPr lang="en-US" smtClean="0"/>
              <a:t>4/5/16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0518406-A1B3-D246-9F54-09A4F7301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450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69"/>
            <a:ext cx="9144000" cy="1016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31" y="209376"/>
            <a:ext cx="1121106" cy="47436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6875" y="45712"/>
            <a:ext cx="1894704" cy="8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4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5120327"/>
      </p:ext>
    </p:extLst>
  </p:cSld>
  <p:clrMapOvr>
    <a:masterClrMapping/>
  </p:clrMapOvr>
</p:sld>
</file>

<file path=ppt/theme/theme1.xml><?xml version="1.0" encoding="utf-8"?>
<a:theme xmlns:a="http://schemas.openxmlformats.org/drawingml/2006/main" name="UCI Samueli 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UCI Samueli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24</cp:revision>
  <dcterms:created xsi:type="dcterms:W3CDTF">2016-02-17T21:45:19Z</dcterms:created>
  <dcterms:modified xsi:type="dcterms:W3CDTF">2016-04-05T17:47:40Z</dcterms:modified>
</cp:coreProperties>
</file>